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5" r:id="rId6"/>
    <p:sldId id="257" r:id="rId7"/>
    <p:sldId id="260" r:id="rId8"/>
    <p:sldId id="259" r:id="rId9"/>
    <p:sldId id="261" r:id="rId10"/>
    <p:sldId id="262" r:id="rId11"/>
    <p:sldId id="266" r:id="rId12"/>
    <p:sldId id="264" r:id="rId13"/>
    <p:sldId id="263" r:id="rId14"/>
  </p:sldIdLst>
  <p:sldSz cx="12192000" cy="6858000"/>
  <p:notesSz cx="6858000" cy="9144000"/>
  <p:defaultTextStyle>
    <a:defPPr>
      <a:defRPr lang="en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616C"/>
    <a:srgbClr val="93B42E"/>
    <a:srgbClr val="D5FC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78"/>
    <p:restoredTop sz="94658"/>
  </p:normalViewPr>
  <p:slideViewPr>
    <p:cSldViewPr snapToGrid="0">
      <p:cViewPr varScale="1">
        <p:scale>
          <a:sx n="53" d="100"/>
          <a:sy n="53" d="100"/>
        </p:scale>
        <p:origin x="62" y="6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lapa Konferenc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3675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7213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zentacijas nosaukum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5EC3D-E61B-BA01-D64A-A7D3509FD36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0452" y="1595611"/>
            <a:ext cx="10841934" cy="2376211"/>
          </a:xfrm>
          <a:prstGeom prst="rect">
            <a:avLst/>
          </a:prstGeom>
        </p:spPr>
        <p:txBody>
          <a:bodyPr anchor="b"/>
          <a:lstStyle>
            <a:lvl1pPr algn="r">
              <a:lnSpc>
                <a:spcPts val="6000"/>
              </a:lnSpc>
              <a:defRPr sz="6000" b="0" i="0">
                <a:solidFill>
                  <a:srgbClr val="93B42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 err="1"/>
              <a:t>Prezentācijas</a:t>
            </a:r>
            <a:br>
              <a:rPr lang="en-GB" dirty="0"/>
            </a:br>
            <a:r>
              <a:rPr lang="en-GB" dirty="0" err="1"/>
              <a:t>galvenais</a:t>
            </a:r>
            <a:r>
              <a:rPr lang="en-GB" dirty="0"/>
              <a:t> </a:t>
            </a:r>
            <a:r>
              <a:rPr lang="en-GB" dirty="0" err="1"/>
              <a:t>nosaukums</a:t>
            </a:r>
            <a:br>
              <a:rPr lang="en-GB" dirty="0"/>
            </a:br>
            <a:r>
              <a:rPr lang="en-GB" dirty="0" err="1"/>
              <a:t>vairākās</a:t>
            </a:r>
            <a:r>
              <a:rPr lang="en-GB" dirty="0"/>
              <a:t> </a:t>
            </a:r>
            <a:r>
              <a:rPr lang="en-GB" dirty="0" err="1"/>
              <a:t>rindās</a:t>
            </a:r>
            <a:endParaRPr lang="en-LV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3377DEC0-5136-2EC2-750E-39F3E05E9A7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14320" y="4597091"/>
            <a:ext cx="5398066" cy="1655762"/>
          </a:xfrm>
          <a:prstGeom prst="rect">
            <a:avLst/>
          </a:prstGeom>
        </p:spPr>
        <p:txBody>
          <a:bodyPr anchor="t"/>
          <a:lstStyle>
            <a:lvl1pPr marL="228600" indent="-228600" algn="r">
              <a:buFontTx/>
              <a:buNone/>
              <a:defRPr sz="24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GB" dirty="0" err="1"/>
              <a:t>Apakšnosaukums</a:t>
            </a:r>
            <a:endParaRPr lang="en-GB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FE80D6C-4DFA-E0E5-1B57-F113B219C8B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9899" y="4597091"/>
            <a:ext cx="2569081" cy="1655762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sz="14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Sagatavoja</a:t>
            </a:r>
            <a:endParaRPr lang="en-US" dirty="0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6870F042-6424-F766-EC9A-393FF3A188A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191834" y="4597091"/>
            <a:ext cx="2569081" cy="1655762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sz="14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Datums</a:t>
            </a:r>
          </a:p>
        </p:txBody>
      </p:sp>
    </p:spTree>
    <p:extLst>
      <p:ext uri="{BB962C8B-B14F-4D97-AF65-F5344CB8AC3E}">
        <p14:creationId xmlns:p14="http://schemas.microsoft.com/office/powerpoint/2010/main" val="528835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ezentacijas nosaukum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5EC3D-E61B-BA01-D64A-A7D3509FD36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0452" y="1595611"/>
            <a:ext cx="10841934" cy="2376211"/>
          </a:xfrm>
          <a:prstGeom prst="rect">
            <a:avLst/>
          </a:prstGeom>
        </p:spPr>
        <p:txBody>
          <a:bodyPr anchor="b"/>
          <a:lstStyle>
            <a:lvl1pPr algn="r">
              <a:lnSpc>
                <a:spcPts val="6000"/>
              </a:lnSpc>
              <a:defRPr sz="6000" b="0" i="0">
                <a:solidFill>
                  <a:srgbClr val="0A616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 err="1"/>
              <a:t>Prezentācijas</a:t>
            </a:r>
            <a:br>
              <a:rPr lang="en-GB" dirty="0"/>
            </a:br>
            <a:r>
              <a:rPr lang="en-GB" dirty="0" err="1"/>
              <a:t>galvenais</a:t>
            </a:r>
            <a:r>
              <a:rPr lang="en-GB" dirty="0"/>
              <a:t> </a:t>
            </a:r>
            <a:r>
              <a:rPr lang="en-GB" dirty="0" err="1"/>
              <a:t>nosaukums</a:t>
            </a:r>
            <a:br>
              <a:rPr lang="en-GB" dirty="0"/>
            </a:br>
            <a:r>
              <a:rPr lang="en-GB" dirty="0" err="1"/>
              <a:t>vairākās</a:t>
            </a:r>
            <a:r>
              <a:rPr lang="en-GB" dirty="0"/>
              <a:t> </a:t>
            </a:r>
            <a:r>
              <a:rPr lang="en-GB" dirty="0" err="1"/>
              <a:t>rindās</a:t>
            </a:r>
            <a:endParaRPr lang="en-LV" dirty="0"/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3F4FB68E-FD65-3675-F5B9-01917603521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14320" y="4597091"/>
            <a:ext cx="5398066" cy="1655762"/>
          </a:xfrm>
          <a:prstGeom prst="rect">
            <a:avLst/>
          </a:prstGeom>
        </p:spPr>
        <p:txBody>
          <a:bodyPr anchor="t"/>
          <a:lstStyle>
            <a:lvl1pPr marL="228600" indent="-228600" algn="r">
              <a:buFontTx/>
              <a:buNone/>
              <a:defRPr sz="2400" b="0" i="0">
                <a:solidFill>
                  <a:srgbClr val="0A616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228600" lvl="0" indent="-228600">
              <a:buFont typeface="Arial" panose="020B0604020202020204" pitchFamily="34" charset="0"/>
              <a:buChar char="•"/>
            </a:pPr>
            <a:r>
              <a:rPr lang="en-GB" dirty="0" err="1"/>
              <a:t>Apakšnosaukums</a:t>
            </a:r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6574185-0920-91FF-E57F-9EED0F2522E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192385" y="4597091"/>
            <a:ext cx="2569080" cy="1655761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1400" kern="1200" dirty="0">
                <a:solidFill>
                  <a:srgbClr val="93B42E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Datums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D8640A5F-8D6A-141D-CB26-E828B9EB8EC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70450" y="4597091"/>
            <a:ext cx="2569080" cy="1655761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1400" kern="1200" dirty="0">
                <a:solidFill>
                  <a:srgbClr val="93B42E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err="1"/>
              <a:t>Sagatavoja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355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A5183D0-D17A-8983-FF42-EBB86BD5FBA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784196" y="1515078"/>
            <a:ext cx="7238470" cy="1803856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>
                <a:solidFill>
                  <a:srgbClr val="0A616C"/>
                </a:solidFill>
              </a:defRPr>
            </a:lvl1pPr>
            <a:lvl2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2pPr>
            <a:lvl3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3pPr>
            <a:lvl4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4pPr>
            <a:lvl5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err="1"/>
              <a:t>Pamatteksts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A1F806-27B0-6822-65BF-F22F04BA43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66732" y="365125"/>
            <a:ext cx="7255935" cy="532342"/>
          </a:xfrm>
          <a:prstGeom prst="rect">
            <a:avLst/>
          </a:prstGeom>
        </p:spPr>
        <p:txBody>
          <a:bodyPr anchor="ctr"/>
          <a:lstStyle>
            <a:lvl1pPr>
              <a:defRPr sz="2800">
                <a:solidFill>
                  <a:srgbClr val="0A616C"/>
                </a:solidFill>
              </a:defRPr>
            </a:lvl1pPr>
          </a:lstStyle>
          <a:p>
            <a:r>
              <a:rPr lang="en-US" dirty="0" err="1">
                <a:solidFill>
                  <a:srgbClr val="0A616C"/>
                </a:solidFill>
              </a:rPr>
              <a:t>Slaida</a:t>
            </a:r>
            <a:r>
              <a:rPr lang="en-US" dirty="0">
                <a:solidFill>
                  <a:srgbClr val="0A616C"/>
                </a:solidFill>
              </a:rPr>
              <a:t> </a:t>
            </a:r>
            <a:r>
              <a:rPr lang="en-US" dirty="0" err="1">
                <a:solidFill>
                  <a:srgbClr val="0A616C"/>
                </a:solidFill>
              </a:rPr>
              <a:t>nosaukums</a:t>
            </a:r>
            <a:endParaRPr lang="en-LV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8BAF1-B487-0DFE-CA99-27BACBACC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333" y="365124"/>
            <a:ext cx="4411133" cy="555307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buNone/>
              <a:defRPr>
                <a:solidFill>
                  <a:srgbClr val="0A616C"/>
                </a:solidFill>
                <a:latin typeface="+mn-lt"/>
              </a:defRPr>
            </a:lvl1pPr>
          </a:lstStyle>
          <a:p>
            <a:pPr lvl="0"/>
            <a:endParaRPr lang="en-LV" dirty="0"/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75B420DE-51CD-0B81-5658-4B4594DD09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766731" y="897467"/>
            <a:ext cx="7255935" cy="389467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2000" kern="1200" dirty="0">
                <a:solidFill>
                  <a:srgbClr val="93B42E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Apakšvirsraksts</a:t>
            </a:r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12DAFAA4-E49C-94B4-E915-10DC7300CA5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766732" y="3547078"/>
            <a:ext cx="3522136" cy="255575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1200" b="1" kern="1200" dirty="0">
                <a:solidFill>
                  <a:srgbClr val="93B42E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err="1"/>
              <a:t>Nosaukums</a:t>
            </a:r>
            <a:endParaRPr lang="en-US" dirty="0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9DBE709A-B6E5-031E-6CCF-E98D6B4F796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766732" y="3944680"/>
            <a:ext cx="3522136" cy="197352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FontTx/>
              <a:buNone/>
              <a:defRPr lang="en-US" sz="1100" b="0" kern="1200" dirty="0">
                <a:solidFill>
                  <a:srgbClr val="0A616C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err="1"/>
              <a:t>Pamatteksts</a:t>
            </a:r>
            <a:endParaRPr lang="en-US" dirty="0"/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95385FED-96E1-A131-3755-40D3A8FB251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500530" y="3547078"/>
            <a:ext cx="3522136" cy="255575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1200" b="1" kern="1200" dirty="0">
                <a:solidFill>
                  <a:srgbClr val="93B42E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err="1"/>
              <a:t>Nosaukums</a:t>
            </a:r>
            <a:endParaRPr lang="en-US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A379593-1264-0AA2-5E5E-E442AC4220D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00530" y="3944680"/>
            <a:ext cx="3522136" cy="197352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FontTx/>
              <a:buNone/>
              <a:defRPr lang="en-US" sz="1100" b="0" kern="1200" dirty="0">
                <a:solidFill>
                  <a:srgbClr val="0A616C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err="1"/>
              <a:t>Pamatteksts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249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18534445-DDDD-8FDC-BCD4-0E0C47D69B0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72529" y="3547078"/>
            <a:ext cx="3522136" cy="255575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1200" b="1" kern="1200" dirty="0">
                <a:solidFill>
                  <a:srgbClr val="93B42E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err="1"/>
              <a:t>Nosaukums</a:t>
            </a:r>
            <a:endParaRPr lang="en-US" dirty="0"/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A8A7F156-99B2-9EA3-FFCB-F29F2FBFC74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72529" y="3944680"/>
            <a:ext cx="3522136" cy="197352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FontTx/>
              <a:buNone/>
              <a:defRPr lang="en-US" sz="1100" b="0" kern="1200" dirty="0">
                <a:solidFill>
                  <a:srgbClr val="0A616C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err="1"/>
              <a:t>Pamatteksts</a:t>
            </a:r>
            <a:endParaRPr lang="en-US" dirty="0"/>
          </a:p>
        </p:txBody>
      </p:sp>
      <p:sp>
        <p:nvSpPr>
          <p:cNvPr id="7" name="Text Placeholder 13">
            <a:extLst>
              <a:ext uri="{FF2B5EF4-FFF2-40B4-BE49-F238E27FC236}">
                <a16:creationId xmlns:a16="http://schemas.microsoft.com/office/drawing/2014/main" id="{A1738C1C-F3D0-C744-D458-BC2A58F9F4E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30698" y="3547078"/>
            <a:ext cx="3522136" cy="255575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1200" b="1" kern="1200" dirty="0">
                <a:solidFill>
                  <a:srgbClr val="93B42E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err="1"/>
              <a:t>Nosaukums</a:t>
            </a:r>
            <a:endParaRPr lang="en-US" dirty="0"/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59CDCA65-DA6B-9A67-3C4C-4727E1A6236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30698" y="3944680"/>
            <a:ext cx="3522136" cy="197352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FontTx/>
              <a:buNone/>
              <a:defRPr lang="en-US" sz="1100" b="0" kern="1200" dirty="0">
                <a:solidFill>
                  <a:srgbClr val="0A616C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err="1"/>
              <a:t>Pamatteksts</a:t>
            </a:r>
            <a:endParaRPr lang="en-US" dirty="0"/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2D407AC4-02EC-B4D8-8D91-33C2B49B6D2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297335" y="3547078"/>
            <a:ext cx="3522136" cy="255575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1200" b="1" kern="1200" dirty="0">
                <a:solidFill>
                  <a:srgbClr val="93B42E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err="1"/>
              <a:t>Nosaukums</a:t>
            </a:r>
            <a:endParaRPr lang="en-US" dirty="0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3528ECC7-4BEE-5307-E0F7-54EC99E84D4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297335" y="3944680"/>
            <a:ext cx="3522136" cy="197352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FontTx/>
              <a:buNone/>
              <a:defRPr lang="en-US" sz="1100" b="0" kern="1200" dirty="0">
                <a:solidFill>
                  <a:srgbClr val="0A616C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err="1"/>
              <a:t>Pamatteksts</a:t>
            </a:r>
            <a:endParaRPr lang="en-US" dirty="0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3B06CAFB-C72A-2C38-56E8-B1449DE7555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30698" y="614490"/>
            <a:ext cx="7488773" cy="269643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>
                <a:solidFill>
                  <a:srgbClr val="0A616C"/>
                </a:solidFill>
              </a:defRPr>
            </a:lvl1pPr>
            <a:lvl2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2pPr>
            <a:lvl3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3pPr>
            <a:lvl4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4pPr>
            <a:lvl5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err="1"/>
              <a:t>Pamatteksts</a:t>
            </a:r>
            <a:endParaRPr lang="en-US" dirty="0"/>
          </a:p>
        </p:txBody>
      </p:sp>
      <p:sp>
        <p:nvSpPr>
          <p:cNvPr id="17" name="Text Placeholder 13">
            <a:extLst>
              <a:ext uri="{FF2B5EF4-FFF2-40B4-BE49-F238E27FC236}">
                <a16:creationId xmlns:a16="http://schemas.microsoft.com/office/drawing/2014/main" id="{A3BDC2CA-7A9C-40F0-999C-773AF15861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72528" y="1181363"/>
            <a:ext cx="3522137" cy="389467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2000" kern="1200" dirty="0">
                <a:solidFill>
                  <a:srgbClr val="93B42E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Apakšvirsraksts</a:t>
            </a:r>
          </a:p>
        </p:txBody>
      </p:sp>
      <p:sp>
        <p:nvSpPr>
          <p:cNvPr id="18" name="Text Placeholder 13">
            <a:extLst>
              <a:ext uri="{FF2B5EF4-FFF2-40B4-BE49-F238E27FC236}">
                <a16:creationId xmlns:a16="http://schemas.microsoft.com/office/drawing/2014/main" id="{ACA11075-D8C8-97FA-E109-0953EF84D6C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65043" y="614491"/>
            <a:ext cx="3522137" cy="532342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2800" b="0" i="0" kern="1200" dirty="0">
                <a:solidFill>
                  <a:srgbClr val="0A616C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Slaida</a:t>
            </a:r>
            <a:r>
              <a:rPr lang="en-US" dirty="0"/>
              <a:t> </a:t>
            </a:r>
            <a:r>
              <a:rPr lang="en-US" dirty="0" err="1"/>
              <a:t>nosaukums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33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81F006ED-7C6B-93FC-EC92-1B8DA76CAA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72528" y="1181363"/>
            <a:ext cx="3522137" cy="389467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2000" kern="1200" dirty="0">
                <a:solidFill>
                  <a:srgbClr val="93B42E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Apakšvirsraksts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6752A3-9176-EF08-83A9-4C6F0FDE5B5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30698" y="614491"/>
            <a:ext cx="7488773" cy="269643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>
                <a:solidFill>
                  <a:srgbClr val="0A616C"/>
                </a:solidFill>
              </a:defRPr>
            </a:lvl1pPr>
            <a:lvl2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2pPr>
            <a:lvl3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3pPr>
            <a:lvl4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4pPr>
            <a:lvl5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err="1"/>
              <a:t>Pamatteksts</a:t>
            </a:r>
            <a:endParaRPr lang="en-US" dirty="0"/>
          </a:p>
        </p:txBody>
      </p:sp>
      <p:sp>
        <p:nvSpPr>
          <p:cNvPr id="7" name="Text Placeholder 13">
            <a:extLst>
              <a:ext uri="{FF2B5EF4-FFF2-40B4-BE49-F238E27FC236}">
                <a16:creationId xmlns:a16="http://schemas.microsoft.com/office/drawing/2014/main" id="{92C6D3BD-18A3-123C-C2B9-848F6165D4A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043" y="614491"/>
            <a:ext cx="3522137" cy="532342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2800" b="0" i="0" kern="1200" dirty="0">
                <a:solidFill>
                  <a:srgbClr val="0A616C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Slaida</a:t>
            </a:r>
            <a:r>
              <a:rPr lang="en-US" dirty="0"/>
              <a:t> </a:t>
            </a:r>
            <a:r>
              <a:rPr lang="en-US" dirty="0" err="1"/>
              <a:t>nosaukums</a:t>
            </a:r>
            <a:endParaRPr lang="en-US" dirty="0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EA3969ED-00F0-FD28-369E-D4DFF533EAF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30698" y="3623505"/>
            <a:ext cx="7488773" cy="2149974"/>
          </a:xfrm>
          <a:prstGeom prst="rect">
            <a:avLst/>
          </a:prstGeom>
        </p:spPr>
        <p:txBody>
          <a:bodyPr/>
          <a:lstStyle>
            <a:lvl1pPr marL="0" marR="0" indent="360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>
                <a:srgbClr val="93B42E"/>
              </a:buClr>
              <a:buSzPct val="120000"/>
              <a:buFont typeface="Arial" panose="020B0604020202020204" pitchFamily="34" charset="0"/>
              <a:buChar char="•"/>
              <a:tabLst/>
              <a:defRPr sz="1600">
                <a:solidFill>
                  <a:srgbClr val="0A616C"/>
                </a:solidFill>
              </a:defRPr>
            </a:lvl1pPr>
            <a:lvl2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2pPr>
            <a:lvl3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3pPr>
            <a:lvl4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4pPr>
            <a:lvl5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err="1"/>
              <a:t>Pieturpunkti</a:t>
            </a:r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638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8BAF1-B487-0DFE-CA99-27BACBACC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6601" y="365124"/>
            <a:ext cx="7476066" cy="555307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buNone/>
              <a:defRPr>
                <a:solidFill>
                  <a:srgbClr val="0A616C"/>
                </a:solidFill>
              </a:defRPr>
            </a:lvl1pPr>
          </a:lstStyle>
          <a:p>
            <a:pPr lvl="0"/>
            <a:endParaRPr lang="en-LV" dirty="0"/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4617FA27-391E-A7E7-2D29-9DEFA28C8B3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72528" y="1181363"/>
            <a:ext cx="3522137" cy="389467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2000" kern="1200" dirty="0">
                <a:solidFill>
                  <a:srgbClr val="93B42E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Apakšvirsraksts</a:t>
            </a: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37E6BC83-1EBC-C06E-23C1-E65DB923D1B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043" y="614491"/>
            <a:ext cx="3522137" cy="532342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2800" b="0" i="0" kern="1200" dirty="0">
                <a:solidFill>
                  <a:srgbClr val="0A616C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Slaida</a:t>
            </a:r>
            <a:r>
              <a:rPr lang="en-US" dirty="0"/>
              <a:t> </a:t>
            </a:r>
            <a:r>
              <a:rPr lang="en-US" dirty="0" err="1"/>
              <a:t>nosaukums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B0DAA71-3BEF-53A1-484E-AD5580635E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2528" y="1964267"/>
            <a:ext cx="3522137" cy="39539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>
                <a:solidFill>
                  <a:srgbClr val="0A616C"/>
                </a:solidFill>
              </a:defRPr>
            </a:lvl1pPr>
            <a:lvl2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2pPr>
            <a:lvl3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3pPr>
            <a:lvl4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4pPr>
            <a:lvl5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err="1"/>
              <a:t>Pamatteksts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4329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8BAF1-B487-0DFE-CA99-27BACBACC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6601" y="365124"/>
            <a:ext cx="3640666" cy="555307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buNone/>
              <a:defRPr>
                <a:solidFill>
                  <a:srgbClr val="0A616C"/>
                </a:solidFill>
              </a:defRPr>
            </a:lvl1pPr>
          </a:lstStyle>
          <a:p>
            <a:pPr lvl="0"/>
            <a:endParaRPr lang="en-LV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100A386-6792-5AEE-75EF-48DCB7A83648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8365068" y="365124"/>
            <a:ext cx="3640666" cy="555307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buNone/>
              <a:defRPr>
                <a:solidFill>
                  <a:srgbClr val="0A616C"/>
                </a:solidFill>
              </a:defRPr>
            </a:lvl1pPr>
          </a:lstStyle>
          <a:p>
            <a:pPr lvl="0"/>
            <a:endParaRPr lang="en-LV" dirty="0"/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76A43F93-4CE5-2E1E-CA11-9480A314348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72528" y="1181363"/>
            <a:ext cx="3522137" cy="389467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2000" kern="1200" dirty="0">
                <a:solidFill>
                  <a:srgbClr val="93B42E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Apakšvirsraksts</a:t>
            </a: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6B557B13-A3BA-331B-6045-5B2E4043F3A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043" y="614491"/>
            <a:ext cx="3522137" cy="532342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2800" b="0" i="0" kern="1200" dirty="0">
                <a:solidFill>
                  <a:srgbClr val="0A616C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Slaida</a:t>
            </a:r>
            <a:r>
              <a:rPr lang="en-US" dirty="0"/>
              <a:t> </a:t>
            </a:r>
            <a:r>
              <a:rPr lang="en-US" dirty="0" err="1"/>
              <a:t>nosaukums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0B71F52-75F9-3125-F639-0843A6203BC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2528" y="1964267"/>
            <a:ext cx="3522137" cy="39539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>
                <a:solidFill>
                  <a:srgbClr val="0A616C"/>
                </a:solidFill>
              </a:defRPr>
            </a:lvl1pPr>
            <a:lvl2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2pPr>
            <a:lvl3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3pPr>
            <a:lvl4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4pPr>
            <a:lvl5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err="1"/>
              <a:t>Pamatteksts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296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8BAF1-B487-0DFE-CA99-27BACBACC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6601" y="365124"/>
            <a:ext cx="3640666" cy="266594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buNone/>
              <a:defRPr>
                <a:solidFill>
                  <a:srgbClr val="0A616C"/>
                </a:solidFill>
              </a:defRPr>
            </a:lvl1pPr>
          </a:lstStyle>
          <a:p>
            <a:pPr lvl="0"/>
            <a:endParaRPr lang="en-LV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100A386-6792-5AEE-75EF-48DCB7A83648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8365068" y="365124"/>
            <a:ext cx="3640666" cy="266594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buNone/>
              <a:defRPr>
                <a:solidFill>
                  <a:srgbClr val="0A616C"/>
                </a:solidFill>
              </a:defRPr>
            </a:lvl1pPr>
          </a:lstStyle>
          <a:p>
            <a:pPr lvl="0"/>
            <a:endParaRPr lang="en-LV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C8EEA1B-BFA3-A02A-FB87-AAABB32512B5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4546601" y="3218391"/>
            <a:ext cx="3640666" cy="266594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buNone/>
              <a:defRPr>
                <a:solidFill>
                  <a:srgbClr val="0A616C"/>
                </a:solidFill>
              </a:defRPr>
            </a:lvl1pPr>
          </a:lstStyle>
          <a:p>
            <a:pPr lvl="0"/>
            <a:endParaRPr lang="en-LV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18E3E74-0C46-FE50-D270-4080DF7D806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8365068" y="3218391"/>
            <a:ext cx="3640666" cy="266594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buNone/>
              <a:defRPr>
                <a:solidFill>
                  <a:srgbClr val="0A616C"/>
                </a:solidFill>
              </a:defRPr>
            </a:lvl1pPr>
          </a:lstStyle>
          <a:p>
            <a:pPr lvl="0"/>
            <a:endParaRPr lang="en-LV" dirty="0"/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B2693DE7-3A2D-3395-7DA7-EB030129E8F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72528" y="1181363"/>
            <a:ext cx="3522137" cy="389467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2000" kern="1200" dirty="0">
                <a:solidFill>
                  <a:srgbClr val="93B42E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Apakšvirsraksts</a:t>
            </a:r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7BF4E2FE-39F1-F9D2-107C-BD1269E24FF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043" y="614491"/>
            <a:ext cx="3522137" cy="532342"/>
          </a:xfrm>
          <a:prstGeom prst="rect">
            <a:avLst/>
          </a:prstGeom>
        </p:spPr>
        <p:txBody>
          <a:bodyPr anchor="b"/>
          <a:lstStyle>
            <a:lvl1pPr>
              <a:buFontTx/>
              <a:buNone/>
              <a:defRPr lang="en-US" sz="2800" b="0" i="0" kern="1200" dirty="0">
                <a:solidFill>
                  <a:srgbClr val="0A616C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Slaida</a:t>
            </a:r>
            <a:r>
              <a:rPr lang="en-US" dirty="0"/>
              <a:t> </a:t>
            </a:r>
            <a:r>
              <a:rPr lang="en-US" dirty="0" err="1"/>
              <a:t>nosaukums</a:t>
            </a:r>
            <a:endParaRPr lang="en-US" dirty="0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47BFCE44-8F6B-02D4-9C94-4E3DE78C90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2528" y="1964267"/>
            <a:ext cx="3522137" cy="39539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>
                <a:solidFill>
                  <a:srgbClr val="0A616C"/>
                </a:solidFill>
              </a:defRPr>
            </a:lvl1pPr>
            <a:lvl2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2pPr>
            <a:lvl3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3pPr>
            <a:lvl4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4pPr>
            <a:lvl5pPr indent="0">
              <a:lnSpc>
                <a:spcPct val="100000"/>
              </a:lnSpc>
              <a:buFontTx/>
              <a:buNone/>
              <a:defRPr sz="16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err="1"/>
              <a:t>Pamatteksts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3313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ECD79A8-E625-1E49-F1BE-86433085288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86266" y="365124"/>
            <a:ext cx="3801534" cy="266594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buNone/>
              <a:defRPr>
                <a:solidFill>
                  <a:srgbClr val="0A616C"/>
                </a:solidFill>
              </a:defRPr>
            </a:lvl1pPr>
          </a:lstStyle>
          <a:p>
            <a:pPr lvl="0"/>
            <a:endParaRPr lang="en-LV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EA12BFA-9B78-5B7D-9C56-B1E3172CC24E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186266" y="3218391"/>
            <a:ext cx="3801534" cy="266594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buNone/>
              <a:defRPr>
                <a:solidFill>
                  <a:srgbClr val="0A616C"/>
                </a:solidFill>
              </a:defRPr>
            </a:lvl1pPr>
          </a:lstStyle>
          <a:p>
            <a:pPr lvl="0"/>
            <a:endParaRPr lang="en-LV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3EDB96B-3189-5C12-CE0B-F0B492032AFF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191001" y="365124"/>
            <a:ext cx="3801534" cy="266594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buNone/>
              <a:defRPr>
                <a:solidFill>
                  <a:srgbClr val="0A616C"/>
                </a:solidFill>
              </a:defRPr>
            </a:lvl1pPr>
          </a:lstStyle>
          <a:p>
            <a:pPr lvl="0"/>
            <a:endParaRPr lang="en-LV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AFB2952-E98F-B77C-CE8E-D1BFAA034B8C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191001" y="3218391"/>
            <a:ext cx="3801534" cy="266594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buNone/>
              <a:defRPr>
                <a:solidFill>
                  <a:srgbClr val="0A616C"/>
                </a:solidFill>
              </a:defRPr>
            </a:lvl1pPr>
          </a:lstStyle>
          <a:p>
            <a:pPr lvl="0"/>
            <a:endParaRPr lang="en-LV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EF53368-645F-20B4-07F5-39E49B62D2A6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8195735" y="365124"/>
            <a:ext cx="3801534" cy="266594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buNone/>
              <a:defRPr>
                <a:solidFill>
                  <a:srgbClr val="0A616C"/>
                </a:solidFill>
              </a:defRPr>
            </a:lvl1pPr>
          </a:lstStyle>
          <a:p>
            <a:pPr lvl="0"/>
            <a:endParaRPr lang="en-LV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465E03D3-AA3F-6C1C-843E-00CFD85F3C36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8195735" y="3218391"/>
            <a:ext cx="3801534" cy="266594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buNone/>
              <a:defRPr>
                <a:solidFill>
                  <a:srgbClr val="0A616C"/>
                </a:solidFill>
              </a:defRPr>
            </a:lvl1pPr>
          </a:lstStyle>
          <a:p>
            <a:pPr lvl="0"/>
            <a:endParaRPr lang="en-LV" dirty="0"/>
          </a:p>
        </p:txBody>
      </p:sp>
    </p:spTree>
    <p:extLst>
      <p:ext uri="{BB962C8B-B14F-4D97-AF65-F5344CB8AC3E}">
        <p14:creationId xmlns:p14="http://schemas.microsoft.com/office/powerpoint/2010/main" val="7004512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9728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3A30B-3DF7-EDBA-0105-2F47F3099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A616C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34E18-43AC-B7DA-95A6-8633CC43A0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buClr>
                <a:srgbClr val="93B42E"/>
              </a:buClr>
              <a:defRPr>
                <a:solidFill>
                  <a:srgbClr val="0A616C"/>
                </a:solidFill>
              </a:defRPr>
            </a:lvl1pPr>
            <a:lvl2pPr>
              <a:buClr>
                <a:srgbClr val="93B42E"/>
              </a:buClr>
              <a:defRPr>
                <a:solidFill>
                  <a:srgbClr val="0A616C"/>
                </a:solidFill>
              </a:defRPr>
            </a:lvl2pPr>
            <a:lvl3pPr>
              <a:buClr>
                <a:srgbClr val="93B42E"/>
              </a:buClr>
              <a:defRPr>
                <a:solidFill>
                  <a:srgbClr val="0A616C"/>
                </a:solidFill>
              </a:defRPr>
            </a:lvl3pPr>
            <a:lvl4pPr>
              <a:buClr>
                <a:srgbClr val="93B42E"/>
              </a:buClr>
              <a:defRPr>
                <a:solidFill>
                  <a:srgbClr val="0A616C"/>
                </a:solidFill>
              </a:defRPr>
            </a:lvl4pPr>
            <a:lvl5pPr>
              <a:buClr>
                <a:srgbClr val="93B42E"/>
              </a:buClr>
              <a:defRPr>
                <a:solidFill>
                  <a:srgbClr val="0A616C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LV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30F2BC-5AA2-CC38-8B08-AA82DF827B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buClr>
                <a:srgbClr val="93B42E"/>
              </a:buClr>
              <a:defRPr>
                <a:solidFill>
                  <a:srgbClr val="0A616C"/>
                </a:solidFill>
              </a:defRPr>
            </a:lvl1pPr>
            <a:lvl2pPr>
              <a:buClr>
                <a:srgbClr val="93B42E"/>
              </a:buClr>
              <a:defRPr>
                <a:solidFill>
                  <a:srgbClr val="0A616C"/>
                </a:solidFill>
              </a:defRPr>
            </a:lvl2pPr>
            <a:lvl3pPr>
              <a:buClr>
                <a:srgbClr val="93B42E"/>
              </a:buClr>
              <a:defRPr>
                <a:solidFill>
                  <a:srgbClr val="0A616C"/>
                </a:solidFill>
              </a:defRPr>
            </a:lvl3pPr>
            <a:lvl4pPr>
              <a:buClr>
                <a:srgbClr val="93B42E"/>
              </a:buClr>
              <a:defRPr>
                <a:solidFill>
                  <a:srgbClr val="0A616C"/>
                </a:solidFill>
              </a:defRPr>
            </a:lvl4pPr>
            <a:lvl5pPr>
              <a:buClr>
                <a:srgbClr val="93B42E"/>
              </a:buClr>
              <a:defRPr>
                <a:solidFill>
                  <a:srgbClr val="0A616C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LV" dirty="0"/>
          </a:p>
        </p:txBody>
      </p:sp>
    </p:spTree>
    <p:extLst>
      <p:ext uri="{BB962C8B-B14F-4D97-AF65-F5344CB8AC3E}">
        <p14:creationId xmlns:p14="http://schemas.microsoft.com/office/powerpoint/2010/main" val="3491631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E37CB-1ACF-A472-4D23-D9E813565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A616C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CE060D-B799-BBF0-C944-A82AF81D9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rgbClr val="0A616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885965-73B4-44F7-6CAF-4BA49A36D9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buClr>
                <a:srgbClr val="93B42E"/>
              </a:buClr>
              <a:defRPr>
                <a:solidFill>
                  <a:srgbClr val="0A616C"/>
                </a:solidFill>
              </a:defRPr>
            </a:lvl1pPr>
            <a:lvl2pPr>
              <a:buClr>
                <a:srgbClr val="93B42E"/>
              </a:buClr>
              <a:defRPr>
                <a:solidFill>
                  <a:srgbClr val="0A616C"/>
                </a:solidFill>
              </a:defRPr>
            </a:lvl2pPr>
            <a:lvl3pPr>
              <a:buClr>
                <a:srgbClr val="93B42E"/>
              </a:buClr>
              <a:defRPr>
                <a:solidFill>
                  <a:srgbClr val="0A616C"/>
                </a:solidFill>
              </a:defRPr>
            </a:lvl3pPr>
            <a:lvl4pPr>
              <a:buClr>
                <a:srgbClr val="93B42E"/>
              </a:buClr>
              <a:defRPr>
                <a:solidFill>
                  <a:srgbClr val="0A616C"/>
                </a:solidFill>
              </a:defRPr>
            </a:lvl4pPr>
            <a:lvl5pPr>
              <a:defRPr>
                <a:solidFill>
                  <a:srgbClr val="0A616C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LV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D5626A-66B5-1FCE-927B-89E5B6C6B6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rgbClr val="0A616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B0050F-A56B-1417-FABE-4D73FFBC89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buClr>
                <a:srgbClr val="93B42E"/>
              </a:buClr>
              <a:defRPr>
                <a:solidFill>
                  <a:srgbClr val="0A616C"/>
                </a:solidFill>
              </a:defRPr>
            </a:lvl1pPr>
            <a:lvl2pPr>
              <a:buClr>
                <a:srgbClr val="93B42E"/>
              </a:buClr>
              <a:defRPr>
                <a:solidFill>
                  <a:srgbClr val="0A616C"/>
                </a:solidFill>
              </a:defRPr>
            </a:lvl2pPr>
            <a:lvl3pPr>
              <a:buClr>
                <a:srgbClr val="93B42E"/>
              </a:buClr>
              <a:defRPr>
                <a:solidFill>
                  <a:srgbClr val="0A616C"/>
                </a:solidFill>
              </a:defRPr>
            </a:lvl3pPr>
            <a:lvl4pPr>
              <a:buClr>
                <a:srgbClr val="93B42E"/>
              </a:buClr>
              <a:defRPr>
                <a:solidFill>
                  <a:srgbClr val="0A616C"/>
                </a:solidFill>
              </a:defRPr>
            </a:lvl4pPr>
            <a:lvl5pPr>
              <a:defRPr>
                <a:solidFill>
                  <a:srgbClr val="0A616C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LV" dirty="0"/>
          </a:p>
        </p:txBody>
      </p:sp>
    </p:spTree>
    <p:extLst>
      <p:ext uri="{BB962C8B-B14F-4D97-AF65-F5344CB8AC3E}">
        <p14:creationId xmlns:p14="http://schemas.microsoft.com/office/powerpoint/2010/main" val="10632516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2DCF8-C82D-0D6E-75A6-975BB93D7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solidFill>
                  <a:srgbClr val="0A616C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LV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3E3CC7-43B8-F58D-76E8-4504CD9435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buClr>
                <a:srgbClr val="93B42E"/>
              </a:buClr>
              <a:defRPr sz="3200">
                <a:solidFill>
                  <a:srgbClr val="0A616C"/>
                </a:solidFill>
              </a:defRPr>
            </a:lvl1pPr>
            <a:lvl2pPr>
              <a:buClr>
                <a:srgbClr val="93B42E"/>
              </a:buClr>
              <a:defRPr sz="2800">
                <a:solidFill>
                  <a:srgbClr val="0A616C"/>
                </a:solidFill>
              </a:defRPr>
            </a:lvl2pPr>
            <a:lvl3pPr>
              <a:buClr>
                <a:srgbClr val="93B42E"/>
              </a:buClr>
              <a:defRPr sz="2400">
                <a:solidFill>
                  <a:srgbClr val="0A616C"/>
                </a:solidFill>
              </a:defRPr>
            </a:lvl3pPr>
            <a:lvl4pPr>
              <a:buClr>
                <a:srgbClr val="93B42E"/>
              </a:buClr>
              <a:defRPr sz="2000">
                <a:solidFill>
                  <a:srgbClr val="0A616C"/>
                </a:solidFill>
              </a:defRPr>
            </a:lvl4pPr>
            <a:lvl5pPr>
              <a:buClr>
                <a:srgbClr val="93B42E"/>
              </a:buClr>
              <a:defRPr sz="2000">
                <a:solidFill>
                  <a:srgbClr val="0A616C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LV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4F1EC3-8AB3-0ABC-7C5F-E5EEBED12F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rgbClr val="0A616C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05842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21107-05BC-E19D-E501-A6A4E9D81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LV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8B600D-C93D-BBD7-0343-60DDB81D4FF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A9853B-82C0-23F1-2E07-B30B0D979E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1338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F4C0E6-ED48-17E7-F7E5-7CF2144E9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708" y="674044"/>
            <a:ext cx="10515600" cy="317320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en-GB" dirty="0"/>
              <a:t>LATVIJAS</a:t>
            </a:r>
            <a:br>
              <a:rPr lang="en-GB" dirty="0"/>
            </a:br>
            <a:r>
              <a:rPr lang="en-GB" dirty="0"/>
              <a:t>TRAUMATOLOGU</a:t>
            </a:r>
            <a:br>
              <a:rPr lang="en-GB" dirty="0"/>
            </a:br>
            <a:r>
              <a:rPr lang="en-GB" dirty="0"/>
              <a:t>ORTOPĒDU</a:t>
            </a:r>
            <a:br>
              <a:rPr lang="en-GB" dirty="0"/>
            </a:br>
            <a:r>
              <a:rPr lang="en-GB" dirty="0"/>
              <a:t>KONFERENCE</a:t>
            </a:r>
            <a:endParaRPr lang="en-LV" dirty="0"/>
          </a:p>
        </p:txBody>
      </p:sp>
    </p:spTree>
    <p:extLst>
      <p:ext uri="{BB962C8B-B14F-4D97-AF65-F5344CB8AC3E}">
        <p14:creationId xmlns:p14="http://schemas.microsoft.com/office/powerpoint/2010/main" val="2262962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61" r:id="rId2"/>
    <p:sldLayoutId id="2147483649" r:id="rId3"/>
    <p:sldLayoutId id="2147483670" r:id="rId4"/>
    <p:sldLayoutId id="2147483650" r:id="rId5"/>
    <p:sldLayoutId id="2147483663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1" r:id="rId12"/>
    <p:sldLayoutId id="2147483652" r:id="rId13"/>
    <p:sldLayoutId id="2147483653" r:id="rId14"/>
    <p:sldLayoutId id="2147483656" r:id="rId15"/>
    <p:sldLayoutId id="214748365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0" i="0" kern="1200">
          <a:solidFill>
            <a:schemeClr val="accent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7673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5535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7">
            <a:extLst>
              <a:ext uri="{FF2B5EF4-FFF2-40B4-BE49-F238E27FC236}">
                <a16:creationId xmlns:a16="http://schemas.microsoft.com/office/drawing/2014/main" id="{6373C8CA-1730-34B7-A365-1F745CED1F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386ACD2F-4F13-4159-A778-5421CE5E142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B61B9D9E-CB28-69A3-7A12-8124BF5B67D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C917CD3-9980-B46E-0880-FD9B316DDA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96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F3D7D22-1162-9A31-DFFE-CF9F0BFBCC8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D6D18C7-E7AE-ED09-F8E8-AD16CF5F16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E9D81DB-4E9F-AA44-19EC-392D97AAEE0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603DF59-0638-B25A-E01A-FD0C7F717D8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057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2148884-8886-5764-F675-514271B4F0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quis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exercitationullamco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esse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est </a:t>
            </a:r>
            <a:r>
              <a:rPr lang="en-US" dirty="0" err="1"/>
              <a:t>laborum</a:t>
            </a:r>
            <a:r>
              <a:rPr lang="en-US" dirty="0"/>
              <a:t>.</a:t>
            </a:r>
            <a:endParaRPr lang="lv-LV" dirty="0">
              <a:solidFill>
                <a:srgbClr val="0A616C"/>
              </a:solidFill>
            </a:endParaRPr>
          </a:p>
        </p:txBody>
      </p:sp>
      <p:sp>
        <p:nvSpPr>
          <p:cNvPr id="18" name="Title 17">
            <a:extLst>
              <a:ext uri="{FF2B5EF4-FFF2-40B4-BE49-F238E27FC236}">
                <a16:creationId xmlns:a16="http://schemas.microsoft.com/office/drawing/2014/main" id="{D95400C3-E553-D6E9-CB7B-FF509A375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226799BE-374F-2381-4372-0A421D769B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76B202D7-8C47-A9B2-7A5D-61440560569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CA844DBE-99F8-A1CC-947C-B9D3EBF0D2E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D23AE39F-E2B2-93A9-A6CF-4277F3310DF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quis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exercitationullamco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esse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est </a:t>
            </a:r>
            <a:r>
              <a:rPr lang="en-US" dirty="0" err="1"/>
              <a:t>laborum</a:t>
            </a:r>
            <a:r>
              <a:rPr lang="en-US" dirty="0"/>
              <a:t>.</a:t>
            </a:r>
            <a:endParaRPr lang="lv-LV" dirty="0">
              <a:solidFill>
                <a:srgbClr val="0A616C"/>
              </a:solidFill>
            </a:endParaRP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BF83D34E-3246-0485-64C3-36E0AC07DF8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810004A2-4DEA-4417-1845-DC14C5418DA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quis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exercitationullamco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esse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est </a:t>
            </a:r>
            <a:r>
              <a:rPr lang="en-US" dirty="0" err="1"/>
              <a:t>laborum</a:t>
            </a:r>
            <a:r>
              <a:rPr lang="en-US" dirty="0"/>
              <a:t>.</a:t>
            </a:r>
            <a:endParaRPr lang="lv-LV" dirty="0">
              <a:solidFill>
                <a:srgbClr val="0A616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601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EAD35E7B-61F2-2C7C-5FFA-54DA329711F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1AA63F-F1A2-EB91-68E9-E70252A5B6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quis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exercitationullamco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esse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est </a:t>
            </a:r>
            <a:r>
              <a:rPr lang="en-US" dirty="0" err="1"/>
              <a:t>laborum</a:t>
            </a:r>
            <a:r>
              <a:rPr lang="en-US" dirty="0"/>
              <a:t>.</a:t>
            </a:r>
            <a:endParaRPr lang="lv-LV" dirty="0">
              <a:solidFill>
                <a:srgbClr val="0A616C"/>
              </a:solidFill>
            </a:endParaRPr>
          </a:p>
          <a:p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30E6B4CC-8312-1C33-26DA-960C4FF43AD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75C0821-3A31-FD8B-F7FA-F57208A7278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quis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exercitationullamco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esse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est </a:t>
            </a:r>
            <a:r>
              <a:rPr lang="en-US" dirty="0" err="1"/>
              <a:t>laborum</a:t>
            </a:r>
            <a:r>
              <a:rPr lang="en-US" dirty="0"/>
              <a:t>.</a:t>
            </a:r>
            <a:endParaRPr lang="lv-LV" dirty="0">
              <a:solidFill>
                <a:srgbClr val="0A616C"/>
              </a:solidFill>
            </a:endParaRP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0E1FA731-F712-BF21-3C1F-DFEF0ECCA26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506C947C-AFCC-9E5C-6D0B-AAD897C549B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quis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exercitationullamco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esse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est </a:t>
            </a:r>
            <a:r>
              <a:rPr lang="en-US" dirty="0" err="1"/>
              <a:t>laborum</a:t>
            </a:r>
            <a:r>
              <a:rPr lang="en-US" dirty="0"/>
              <a:t>.</a:t>
            </a:r>
            <a:endParaRPr lang="lv-LV" dirty="0">
              <a:solidFill>
                <a:srgbClr val="0A616C"/>
              </a:solidFill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BD6048C-BC97-71C7-A22C-131F3F47272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quis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exercitationullamco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esse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est </a:t>
            </a:r>
            <a:r>
              <a:rPr lang="en-US" dirty="0" err="1"/>
              <a:t>laborum</a:t>
            </a:r>
            <a:r>
              <a:rPr lang="en-US" dirty="0"/>
              <a:t>.</a:t>
            </a:r>
            <a:endParaRPr lang="lv-LV" dirty="0">
              <a:solidFill>
                <a:srgbClr val="0A616C"/>
              </a:solidFill>
            </a:endParaRP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27FD3C70-13C8-1101-C057-BA11B63988C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CCB2DD86-210C-ACDD-F6C5-41BB0E8B0E7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506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123EBBB-56A6-4C77-A4D3-A3009C0FDDF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F50AE3-41EA-EA3B-68BD-F2BAED843E2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quis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exercitationullamco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esse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est </a:t>
            </a:r>
            <a:r>
              <a:rPr lang="en-US" dirty="0" err="1"/>
              <a:t>laborum</a:t>
            </a:r>
            <a:r>
              <a:rPr lang="en-US" dirty="0"/>
              <a:t>.</a:t>
            </a:r>
            <a:endParaRPr lang="lv-LV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C40F63-1B51-AF26-F7CC-02501477768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402D28-6B4B-FC65-EBDA-DE722C94B3D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786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28E894-0172-ABB7-D444-A50B6D7D55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E411236-A939-2A19-9CF5-9C5DCB8C5FD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7BEADE3-9E08-93C4-DDD1-EAB2D6547E6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844C987-9980-0CD3-FFD5-D64F632FCA7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38862306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DF85F32-9519-1C5E-45F1-91E247AA5D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8435CED-D461-A2E4-757D-B514D2633AC3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7D09160-D376-A8A3-3059-2F28BBE357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5EB59B7-6CFF-E3CD-D774-B2634E440AD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624FEB4-1C0F-A851-7237-FBCFAEA6211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quis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exercitationullamco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esse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est </a:t>
            </a:r>
            <a:r>
              <a:rPr lang="en-US" dirty="0" err="1"/>
              <a:t>laborum</a:t>
            </a:r>
            <a:r>
              <a:rPr lang="en-US" dirty="0"/>
              <a:t>.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687759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7D6AA0-91CB-1E83-5AA0-FBC7231813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429B842-4D84-6B1D-3E9A-7550364394CE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13B321-C08D-5EB7-5669-D9D997B2F319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2F7BFAD-29B8-C35F-3A25-363D253E2122}"/>
              </a:ext>
            </a:extLst>
          </p:cNvPr>
          <p:cNvSpPr>
            <a:spLocks noGrp="1"/>
          </p:cNvSpPr>
          <p:nvPr>
            <p:ph idx="12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BF8E787-5974-6030-27E4-F05A90C260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DF82308-5F15-588C-D14D-108A1A5FE1D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LV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F7C9F6-61F1-CB65-0F84-CD23F0FAC0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quis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exercitationullamco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esse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est </a:t>
            </a:r>
            <a:r>
              <a:rPr lang="en-US" dirty="0" err="1"/>
              <a:t>laborum</a:t>
            </a:r>
            <a:r>
              <a:rPr lang="en-US" dirty="0"/>
              <a:t>.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917027839"/>
      </p:ext>
    </p:extLst>
  </p:cSld>
  <p:clrMapOvr>
    <a:masterClrMapping/>
  </p:clrMapOvr>
</p:sld>
</file>

<file path=ppt/theme/theme1.xml><?xml version="1.0" encoding="utf-8"?>
<a:theme xmlns:a="http://schemas.openxmlformats.org/drawingml/2006/main" name="LTOK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marL="0" indent="-268288" algn="l">
          <a:buClr>
            <a:srgbClr val="93B42E"/>
          </a:buClr>
          <a:buSzPct val="120000"/>
          <a:buFont typeface="Arial" panose="020B0604020202020204" pitchFamily="34" charset="0"/>
          <a:buChar char="•"/>
          <a:defRPr sz="1600" b="0" i="0" dirty="0">
            <a:solidFill>
              <a:srgbClr val="0A616C"/>
            </a:solidFill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EAD4D6EA0CBC44B7BE43F22F15D5D5" ma:contentTypeVersion="17" ma:contentTypeDescription="Create a new document." ma:contentTypeScope="" ma:versionID="f3da11b82e6c592078698d79fa025eec">
  <xsd:schema xmlns:xsd="http://www.w3.org/2001/XMLSchema" xmlns:xs="http://www.w3.org/2001/XMLSchema" xmlns:p="http://schemas.microsoft.com/office/2006/metadata/properties" xmlns:ns3="b0fbcc03-35b3-445f-b8ec-a7a370f733f1" xmlns:ns4="21d2cf3e-71f5-4732-9d9f-7e054fe97acd" targetNamespace="http://schemas.microsoft.com/office/2006/metadata/properties" ma:root="true" ma:fieldsID="7f4c8e64111674c10108c6fdaf3ea085" ns3:_="" ns4:_="">
    <xsd:import namespace="b0fbcc03-35b3-445f-b8ec-a7a370f733f1"/>
    <xsd:import namespace="21d2cf3e-71f5-4732-9d9f-7e054fe97ac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_activity" minOccurs="0"/>
                <xsd:element ref="ns4:MediaServiceSearchProperties" minOccurs="0"/>
                <xsd:element ref="ns4:MediaServiceDateTaken" minOccurs="0"/>
                <xsd:element ref="ns4:MediaServiceObjectDetectorVersions" minOccurs="0"/>
                <xsd:element ref="ns4:MediaLengthInSeconds" minOccurs="0"/>
                <xsd:element ref="ns4:MediaServiceLocation" minOccurs="0"/>
                <xsd:element ref="ns4:MediaServiceSystemTags" minOccurs="0"/>
                <xsd:element ref="ns4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fbcc03-35b3-445f-b8ec-a7a370f733f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d2cf3e-71f5-4732-9d9f-7e054fe97a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1d2cf3e-71f5-4732-9d9f-7e054fe97acd" xsi:nil="true"/>
  </documentManagement>
</p:properties>
</file>

<file path=customXml/itemProps1.xml><?xml version="1.0" encoding="utf-8"?>
<ds:datastoreItem xmlns:ds="http://schemas.openxmlformats.org/officeDocument/2006/customXml" ds:itemID="{C106B920-4CBD-4FC6-A759-3BB1DE03F1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0fbcc03-35b3-445f-b8ec-a7a370f733f1"/>
    <ds:schemaRef ds:uri="21d2cf3e-71f5-4732-9d9f-7e054fe97a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E8F0D5-D6FF-4A8E-8927-847CEEBEAE6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BA47369-7EB8-4BF4-999F-E9326DD6D9A1}">
  <ds:schemaRefs>
    <ds:schemaRef ds:uri="21d2cf3e-71f5-4732-9d9f-7e054fe97acd"/>
    <ds:schemaRef ds:uri="http://schemas.microsoft.com/office/2006/documentManagement/types"/>
    <ds:schemaRef ds:uri="b0fbcc03-35b3-445f-b8ec-a7a370f733f1"/>
    <ds:schemaRef ds:uri="http://www.w3.org/XML/1998/namespace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1454</TotalTime>
  <Words>750</Words>
  <Application>Microsoft Office PowerPoint</Application>
  <PresentationFormat>Widescreen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Arial</vt:lpstr>
      <vt:lpstr>LTOKTheme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Sigita Eidone-Kļumele</dc:creator>
  <cp:lastModifiedBy>Līga Hartpenga</cp:lastModifiedBy>
  <cp:revision>10</cp:revision>
  <dcterms:created xsi:type="dcterms:W3CDTF">2026-10-19T14:46:41Z</dcterms:created>
  <dcterms:modified xsi:type="dcterms:W3CDTF">2026-10-21T12:49:40Z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0x01010046EAD4D6EA0CBC44B7BE43F22F15D5D5</vt:lpwstr>
  </property>
</Properties>
</file>