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8288000" cy="10287000"/>
  <p:notesSz cx="6797675" cy="9928225"/>
  <p:defaultTextStyle>
    <a:defPPr>
      <a:defRPr lang="lv-LV"/>
    </a:defPPr>
    <a:lvl1pPr marL="0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1pPr>
    <a:lvl2pPr marL="380741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2pPr>
    <a:lvl3pPr marL="761483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3pPr>
    <a:lvl4pPr marL="1142224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4pPr>
    <a:lvl5pPr marL="1522965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5pPr>
    <a:lvl6pPr marL="1903707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6pPr>
    <a:lvl7pPr marL="2284448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7pPr>
    <a:lvl8pPr marL="2665189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8pPr>
    <a:lvl9pPr marL="3045931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74" userDrawn="1">
          <p15:clr>
            <a:srgbClr val="A4A3A4"/>
          </p15:clr>
        </p15:guide>
        <p15:guide id="2" pos="2782" userDrawn="1">
          <p15:clr>
            <a:srgbClr val="A4A3A4"/>
          </p15:clr>
        </p15:guide>
        <p15:guide id="3" orient="horz" pos="3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C2AC"/>
    <a:srgbClr val="00A5CD"/>
    <a:srgbClr val="024E6C"/>
    <a:srgbClr val="E64736"/>
    <a:srgbClr val="8E001C"/>
    <a:srgbClr val="FFC000"/>
    <a:srgbClr val="E3E3E3"/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76" autoAdjust="0"/>
    <p:restoredTop sz="95969" autoAdjust="0"/>
  </p:normalViewPr>
  <p:slideViewPr>
    <p:cSldViewPr>
      <p:cViewPr varScale="1">
        <p:scale>
          <a:sx n="66" d="100"/>
          <a:sy n="66" d="100"/>
        </p:scale>
        <p:origin x="254" y="43"/>
      </p:cViewPr>
      <p:guideLst>
        <p:guide orient="horz" pos="1474"/>
        <p:guide pos="2782"/>
        <p:guide orient="horz" pos="3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BCA94-D7BE-E547-81D3-79A012E28AF9}" type="datetimeFigureOut">
              <a:rPr lang="en-LV" smtClean="0"/>
              <a:t>10/17/2025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D24ED-A719-6148-9E48-229A80E7B6CF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17711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820420" y="149200"/>
            <a:ext cx="13116583" cy="52767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16256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13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16256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 err="1"/>
              <a:t>Mandatory</a:t>
            </a:r>
            <a:r>
              <a:rPr lang="lv-LV" dirty="0"/>
              <a:t> </a:t>
            </a:r>
            <a:r>
              <a:rPr lang="lv-LV" dirty="0" err="1"/>
              <a:t>field</a:t>
            </a:r>
            <a:r>
              <a:rPr lang="lv-LV" dirty="0"/>
              <a:t>: ENTER THE PRESENTATION TITLE HERE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820421" y="1937003"/>
            <a:ext cx="8000000" cy="137922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here</a:t>
            </a:r>
            <a:r>
              <a:rPr lang="lv-LV" dirty="0"/>
              <a:t> </a:t>
            </a:r>
            <a:r>
              <a:rPr lang="lv-LV" dirty="0" err="1"/>
              <a:t>you</a:t>
            </a:r>
            <a:r>
              <a:rPr lang="lv-LV" dirty="0"/>
              <a:t> </a:t>
            </a:r>
            <a:r>
              <a:rPr lang="lv-LV" dirty="0" err="1"/>
              <a:t>may</a:t>
            </a:r>
            <a:r>
              <a:rPr lang="lv-LV" dirty="0"/>
              <a:t> </a:t>
            </a:r>
            <a:r>
              <a:rPr lang="lv-LV" dirty="0" err="1"/>
              <a:t>use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template</a:t>
            </a:r>
            <a:r>
              <a:rPr lang="lv-LV" dirty="0"/>
              <a:t> </a:t>
            </a:r>
            <a:r>
              <a:rPr lang="lv-LV" dirty="0" err="1"/>
              <a:t>as</a:t>
            </a:r>
            <a:r>
              <a:rPr lang="lv-LV" dirty="0"/>
              <a:t> </a:t>
            </a:r>
            <a:r>
              <a:rPr lang="lv-LV" dirty="0" err="1"/>
              <a:t>you</a:t>
            </a:r>
            <a:r>
              <a:rPr lang="lv-LV" dirty="0"/>
              <a:t> </a:t>
            </a:r>
            <a:r>
              <a:rPr lang="lv-LV" dirty="0" err="1"/>
              <a:t>prefer</a:t>
            </a:r>
            <a:r>
              <a:rPr lang="lv-LV" dirty="0"/>
              <a:t>. </a:t>
            </a:r>
            <a:r>
              <a:rPr lang="lv-LV" dirty="0" err="1"/>
              <a:t>These</a:t>
            </a:r>
            <a:r>
              <a:rPr lang="lv-LV" dirty="0"/>
              <a:t> </a:t>
            </a:r>
            <a:r>
              <a:rPr lang="lv-LV" dirty="0" err="1"/>
              <a:t>are</a:t>
            </a:r>
            <a:r>
              <a:rPr lang="lv-LV" dirty="0"/>
              <a:t> no</a:t>
            </a:r>
            <a:r>
              <a:rPr lang="lv-LV" baseline="0" dirty="0"/>
              <a:t> </a:t>
            </a:r>
            <a:r>
              <a:rPr lang="lv-LV" dirty="0" err="1"/>
              <a:t>obligatory</a:t>
            </a:r>
            <a:r>
              <a:rPr lang="lv-LV" dirty="0"/>
              <a:t> </a:t>
            </a:r>
            <a:r>
              <a:rPr lang="lv-LV" dirty="0" err="1"/>
              <a:t>fields</a:t>
            </a:r>
            <a:r>
              <a:rPr lang="lv-LV" baseline="0" dirty="0"/>
              <a:t> </a:t>
            </a:r>
            <a:r>
              <a:rPr lang="lv-LV" baseline="0" dirty="0" err="1"/>
              <a:t>rather</a:t>
            </a:r>
            <a:r>
              <a:rPr lang="lv-LV" baseline="0" dirty="0"/>
              <a:t> just </a:t>
            </a:r>
            <a:r>
              <a:rPr lang="lv-LV" baseline="0" dirty="0" err="1"/>
              <a:t>an</a:t>
            </a:r>
            <a:r>
              <a:rPr lang="lv-LV" baseline="0" dirty="0"/>
              <a:t> </a:t>
            </a:r>
            <a:r>
              <a:rPr lang="lv-LV" baseline="0" dirty="0" err="1"/>
              <a:t>example</a:t>
            </a:r>
            <a:r>
              <a:rPr lang="lv-LV" baseline="0" dirty="0"/>
              <a:t> 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32001" y="1089410"/>
            <a:ext cx="7981950" cy="46442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994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lv-LV" dirty="0" err="1"/>
              <a:t>Mandatory</a:t>
            </a:r>
            <a:r>
              <a:rPr lang="lv-LV" dirty="0"/>
              <a:t> </a:t>
            </a:r>
            <a:r>
              <a:rPr lang="lv-LV" dirty="0" err="1"/>
              <a:t>field</a:t>
            </a:r>
            <a:r>
              <a:rPr lang="lv-LV" dirty="0"/>
              <a:t>: </a:t>
            </a:r>
            <a:r>
              <a:rPr lang="lv-LV" dirty="0" err="1"/>
              <a:t>Author’s</a:t>
            </a:r>
            <a:r>
              <a:rPr lang="lv-LV" dirty="0"/>
              <a:t> </a:t>
            </a:r>
            <a:r>
              <a:rPr lang="lv-LV" dirty="0" err="1"/>
              <a:t>name</a:t>
            </a:r>
            <a:r>
              <a:rPr lang="lv-LV" dirty="0"/>
              <a:t>, </a:t>
            </a:r>
            <a:r>
              <a:rPr lang="lv-LV" dirty="0" err="1"/>
              <a:t>surname</a:t>
            </a:r>
            <a:r>
              <a:rPr lang="lv-LV" dirty="0"/>
              <a:t> </a:t>
            </a:r>
            <a:r>
              <a:rPr lang="lv-LV" dirty="0" err="1"/>
              <a:t>Affiliation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833303" y="1660113"/>
            <a:ext cx="7991787" cy="27689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994" u="none" baseline="0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Introduction</a:t>
            </a:r>
            <a:r>
              <a:rPr lang="lv-LV" dirty="0"/>
              <a:t>  </a:t>
            </a:r>
            <a:endParaRPr lang="en-US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4" hasCustomPrompt="1"/>
          </p:nvPr>
        </p:nvSpPr>
        <p:spPr>
          <a:xfrm>
            <a:off x="820696" y="3487687"/>
            <a:ext cx="7999724" cy="1516808"/>
          </a:xfrm>
          <a:prstGeom prst="rect">
            <a:avLst/>
          </a:prstGeom>
        </p:spPr>
        <p:txBody>
          <a:bodyPr lIns="0" tIns="0" rIns="0" bIns="0"/>
          <a:lstStyle>
            <a:lvl1pPr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picture</a:t>
            </a:r>
            <a:endParaRPr lang="lv-LV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807540" y="5467826"/>
            <a:ext cx="8017550" cy="137922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820421" y="5190936"/>
            <a:ext cx="7999998" cy="27689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994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Aim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project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820421" y="7356209"/>
            <a:ext cx="7987118" cy="187824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29" name="Text Placeholder 14"/>
          <p:cNvSpPr>
            <a:spLocks noGrp="1"/>
          </p:cNvSpPr>
          <p:nvPr>
            <p:ph type="body" sz="quarter" idx="18" hasCustomPrompt="1"/>
          </p:nvPr>
        </p:nvSpPr>
        <p:spPr>
          <a:xfrm>
            <a:off x="833302" y="7033496"/>
            <a:ext cx="8012884" cy="32271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994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Materials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methods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9462058" y="1937003"/>
            <a:ext cx="8014736" cy="160747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31" name="Text Placeholder 14"/>
          <p:cNvSpPr>
            <a:spLocks noGrp="1"/>
          </p:cNvSpPr>
          <p:nvPr>
            <p:ph type="body" sz="quarter" idx="20" hasCustomPrompt="1"/>
          </p:nvPr>
        </p:nvSpPr>
        <p:spPr>
          <a:xfrm>
            <a:off x="9412910" y="1660113"/>
            <a:ext cx="8051001" cy="32271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994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Results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3" name="Chart Placeholder 32"/>
          <p:cNvSpPr>
            <a:spLocks noGrp="1"/>
          </p:cNvSpPr>
          <p:nvPr>
            <p:ph type="chart" sz="quarter" idx="21" hasCustomPrompt="1"/>
          </p:nvPr>
        </p:nvSpPr>
        <p:spPr>
          <a:xfrm>
            <a:off x="9462720" y="3642048"/>
            <a:ext cx="8014073" cy="1833439"/>
          </a:xfrm>
          <a:prstGeom prst="rect">
            <a:avLst/>
          </a:prstGeom>
        </p:spPr>
        <p:txBody>
          <a:bodyPr lIns="0" tIns="0" rIns="0" bIns="0"/>
          <a:lstStyle>
            <a:lvl1pPr>
              <a:defRPr sz="2489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chart</a:t>
            </a:r>
            <a:endParaRPr lang="lv-LV" dirty="0"/>
          </a:p>
        </p:txBody>
      </p:sp>
      <p:sp>
        <p:nvSpPr>
          <p:cNvPr id="37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9468829" y="5900442"/>
            <a:ext cx="8007964" cy="333401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38" name="Text Placeholder 14"/>
          <p:cNvSpPr>
            <a:spLocks noGrp="1"/>
          </p:cNvSpPr>
          <p:nvPr>
            <p:ph type="body" sz="quarter" idx="23" hasCustomPrompt="1"/>
          </p:nvPr>
        </p:nvSpPr>
        <p:spPr>
          <a:xfrm>
            <a:off x="9412910" y="5612002"/>
            <a:ext cx="8033070" cy="27689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994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Conclusions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9" name="Text Placeholder 14"/>
          <p:cNvSpPr>
            <a:spLocks noGrp="1"/>
          </p:cNvSpPr>
          <p:nvPr>
            <p:ph type="body" sz="quarter" idx="24" hasCustomPrompt="1"/>
          </p:nvPr>
        </p:nvSpPr>
        <p:spPr>
          <a:xfrm>
            <a:off x="14264569" y="323464"/>
            <a:ext cx="3212224" cy="27689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r">
              <a:defRPr sz="2994" b="1" u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/>
              <a:t>PAPER ID (</a:t>
            </a:r>
            <a:r>
              <a:rPr lang="lv-LV" dirty="0" err="1"/>
              <a:t>mandatory</a:t>
            </a:r>
            <a:r>
              <a:rPr lang="lv-LV" dirty="0"/>
              <a:t> </a:t>
            </a:r>
            <a:r>
              <a:rPr lang="lv-LV" dirty="0" err="1"/>
              <a:t>field</a:t>
            </a:r>
            <a:r>
              <a:rPr lang="lv-LV" dirty="0"/>
              <a:t>)</a:t>
            </a:r>
          </a:p>
        </p:txBody>
      </p:sp>
      <p:sp>
        <p:nvSpPr>
          <p:cNvPr id="45" name="Picture Placeholder 44"/>
          <p:cNvSpPr>
            <a:spLocks noGrp="1"/>
          </p:cNvSpPr>
          <p:nvPr>
            <p:ph type="pic" sz="quarter" idx="26" hasCustomPrompt="1"/>
          </p:nvPr>
        </p:nvSpPr>
        <p:spPr>
          <a:xfrm>
            <a:off x="11164192" y="1096282"/>
            <a:ext cx="1847808" cy="464428"/>
          </a:xfrm>
          <a:prstGeom prst="rect">
            <a:avLst/>
          </a:prstGeom>
        </p:spPr>
        <p:txBody>
          <a:bodyPr lIns="0" tIns="0" rIns="0" bIns="0"/>
          <a:lstStyle>
            <a:lvl1pPr>
              <a:defRPr sz="2139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9"/>
          </p:nvPr>
        </p:nvSpPr>
        <p:spPr>
          <a:xfrm flipV="1">
            <a:off x="820421" y="1878061"/>
            <a:ext cx="8000000" cy="6116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 algn="l">
              <a:defRPr>
                <a:noFill/>
              </a:defRPr>
            </a:lvl3pPr>
            <a:lvl4pPr algn="l">
              <a:defRPr>
                <a:noFill/>
              </a:defRPr>
            </a:lvl4pPr>
            <a:lvl5pPr algn="l">
              <a:defRPr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30"/>
          </p:nvPr>
        </p:nvSpPr>
        <p:spPr>
          <a:xfrm flipV="1">
            <a:off x="9400028" y="1879587"/>
            <a:ext cx="8064000" cy="6116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34" name="Text Placeholder 2"/>
          <p:cNvSpPr>
            <a:spLocks noGrp="1"/>
          </p:cNvSpPr>
          <p:nvPr>
            <p:ph type="body" sz="quarter" idx="31"/>
          </p:nvPr>
        </p:nvSpPr>
        <p:spPr>
          <a:xfrm flipV="1">
            <a:off x="9437483" y="5817830"/>
            <a:ext cx="8000000" cy="6116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36" name="Text Placeholder 2"/>
          <p:cNvSpPr>
            <a:spLocks noGrp="1"/>
          </p:cNvSpPr>
          <p:nvPr>
            <p:ph type="body" sz="quarter" idx="33"/>
          </p:nvPr>
        </p:nvSpPr>
        <p:spPr>
          <a:xfrm flipV="1">
            <a:off x="846187" y="7255434"/>
            <a:ext cx="8000000" cy="6116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44" name="Text Placeholder 2"/>
          <p:cNvSpPr>
            <a:spLocks noGrp="1"/>
          </p:cNvSpPr>
          <p:nvPr>
            <p:ph type="body" sz="quarter" idx="34"/>
          </p:nvPr>
        </p:nvSpPr>
        <p:spPr>
          <a:xfrm flipV="1">
            <a:off x="807540" y="5395935"/>
            <a:ext cx="8000000" cy="6116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13368866" y="1101827"/>
            <a:ext cx="1993376" cy="459082"/>
          </a:xfrm>
          <a:prstGeom prst="rect">
            <a:avLst/>
          </a:prstGeom>
        </p:spPr>
        <p:txBody>
          <a:bodyPr/>
          <a:lstStyle>
            <a:lvl1pPr>
              <a:defRPr sz="2133" baseline="0"/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36" hasCustomPrompt="1"/>
          </p:nvPr>
        </p:nvSpPr>
        <p:spPr>
          <a:xfrm>
            <a:off x="15719107" y="1101828"/>
            <a:ext cx="1757687" cy="451842"/>
          </a:xfrm>
          <a:prstGeom prst="rect">
            <a:avLst/>
          </a:prstGeom>
        </p:spPr>
        <p:txBody>
          <a:bodyPr/>
          <a:lstStyle>
            <a:lvl1pPr>
              <a:defRPr sz="2133" baseline="0"/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405">
          <p15:clr>
            <a:srgbClr val="FBAE40"/>
          </p15:clr>
        </p15:guide>
        <p15:guide id="2" orient="horz" pos="17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392104" eaLnBrk="1" hangingPunct="1">
        <a:defRPr>
          <a:latin typeface="+mn-lt"/>
          <a:ea typeface="+mn-ea"/>
          <a:cs typeface="+mn-cs"/>
        </a:defRPr>
      </a:lvl2pPr>
      <a:lvl3pPr marL="784211" eaLnBrk="1" hangingPunct="1">
        <a:defRPr>
          <a:latin typeface="+mn-lt"/>
          <a:ea typeface="+mn-ea"/>
          <a:cs typeface="+mn-cs"/>
        </a:defRPr>
      </a:lvl3pPr>
      <a:lvl4pPr marL="1176317" eaLnBrk="1" hangingPunct="1">
        <a:defRPr>
          <a:latin typeface="+mn-lt"/>
          <a:ea typeface="+mn-ea"/>
          <a:cs typeface="+mn-cs"/>
        </a:defRPr>
      </a:lvl4pPr>
      <a:lvl5pPr marL="1568421" eaLnBrk="1" hangingPunct="1">
        <a:defRPr>
          <a:latin typeface="+mn-lt"/>
          <a:ea typeface="+mn-ea"/>
          <a:cs typeface="+mn-cs"/>
        </a:defRPr>
      </a:lvl5pPr>
      <a:lvl6pPr marL="1960528" eaLnBrk="1" hangingPunct="1">
        <a:defRPr>
          <a:latin typeface="+mn-lt"/>
          <a:ea typeface="+mn-ea"/>
          <a:cs typeface="+mn-cs"/>
        </a:defRPr>
      </a:lvl6pPr>
      <a:lvl7pPr marL="2352634" eaLnBrk="1" hangingPunct="1">
        <a:defRPr>
          <a:latin typeface="+mn-lt"/>
          <a:ea typeface="+mn-ea"/>
          <a:cs typeface="+mn-cs"/>
        </a:defRPr>
      </a:lvl7pPr>
      <a:lvl8pPr marL="2744738" eaLnBrk="1" hangingPunct="1">
        <a:defRPr>
          <a:latin typeface="+mn-lt"/>
          <a:ea typeface="+mn-ea"/>
          <a:cs typeface="+mn-cs"/>
        </a:defRPr>
      </a:lvl8pPr>
      <a:lvl9pPr marL="3136845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392104" eaLnBrk="1" hangingPunct="1">
        <a:defRPr>
          <a:latin typeface="+mn-lt"/>
          <a:ea typeface="+mn-ea"/>
          <a:cs typeface="+mn-cs"/>
        </a:defRPr>
      </a:lvl2pPr>
      <a:lvl3pPr marL="784211" eaLnBrk="1" hangingPunct="1">
        <a:defRPr>
          <a:latin typeface="+mn-lt"/>
          <a:ea typeface="+mn-ea"/>
          <a:cs typeface="+mn-cs"/>
        </a:defRPr>
      </a:lvl3pPr>
      <a:lvl4pPr marL="1176317" eaLnBrk="1" hangingPunct="1">
        <a:defRPr>
          <a:latin typeface="+mn-lt"/>
          <a:ea typeface="+mn-ea"/>
          <a:cs typeface="+mn-cs"/>
        </a:defRPr>
      </a:lvl4pPr>
      <a:lvl5pPr marL="1568421" eaLnBrk="1" hangingPunct="1">
        <a:defRPr>
          <a:latin typeface="+mn-lt"/>
          <a:ea typeface="+mn-ea"/>
          <a:cs typeface="+mn-cs"/>
        </a:defRPr>
      </a:lvl5pPr>
      <a:lvl6pPr marL="1960528" eaLnBrk="1" hangingPunct="1">
        <a:defRPr>
          <a:latin typeface="+mn-lt"/>
          <a:ea typeface="+mn-ea"/>
          <a:cs typeface="+mn-cs"/>
        </a:defRPr>
      </a:lvl6pPr>
      <a:lvl7pPr marL="2352634" eaLnBrk="1" hangingPunct="1">
        <a:defRPr>
          <a:latin typeface="+mn-lt"/>
          <a:ea typeface="+mn-ea"/>
          <a:cs typeface="+mn-cs"/>
        </a:defRPr>
      </a:lvl7pPr>
      <a:lvl8pPr marL="2744738" eaLnBrk="1" hangingPunct="1">
        <a:defRPr>
          <a:latin typeface="+mn-lt"/>
          <a:ea typeface="+mn-ea"/>
          <a:cs typeface="+mn-cs"/>
        </a:defRPr>
      </a:lvl8pPr>
      <a:lvl9pPr marL="3136845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92">
          <p15:clr>
            <a:srgbClr val="F26B43"/>
          </p15:clr>
        </p15:guide>
        <p15:guide id="4" orient="horz" pos="689">
          <p15:clr>
            <a:srgbClr val="F26B43"/>
          </p15:clr>
        </p15:guide>
        <p15:guide id="5" orient="horz" pos="1071">
          <p15:clr>
            <a:srgbClr val="F26B43"/>
          </p15:clr>
        </p15:guide>
        <p15:guide id="6" pos="519">
          <p15:clr>
            <a:srgbClr val="F26B43"/>
          </p15:clr>
        </p15:guide>
        <p15:guide id="7" pos="11001">
          <p15:clr>
            <a:srgbClr val="F26B43"/>
          </p15:clr>
        </p15:guide>
        <p15:guide id="8" pos="5559">
          <p15:clr>
            <a:srgbClr val="F26B43"/>
          </p15:clr>
        </p15:guide>
        <p15:guide id="9" pos="5961">
          <p15:clr>
            <a:srgbClr val="F26B43"/>
          </p15:clr>
        </p15:guide>
        <p15:guide id="10" pos="57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1353" y="286683"/>
            <a:ext cx="10407159" cy="1092210"/>
          </a:xfrm>
        </p:spPr>
        <p:txBody>
          <a:bodyPr>
            <a:normAutofit fontScale="85000" lnSpcReduction="20000"/>
          </a:bodyPr>
          <a:lstStyle/>
          <a:p>
            <a:r>
              <a:rPr lang="lv-LV" dirty="0">
                <a:solidFill>
                  <a:srgbClr val="024E6C"/>
                </a:solidFill>
              </a:rPr>
              <a:t>OBLIGĀTS LAUKS: STENDA REFERĀTA NOSAUKUMS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0421" y="2559278"/>
            <a:ext cx="4291131" cy="2378254"/>
          </a:xfrm>
        </p:spPr>
        <p:txBody>
          <a:bodyPr>
            <a:normAutofit/>
          </a:bodyPr>
          <a:lstStyle/>
          <a:p>
            <a:r>
              <a:rPr lang="lv-LV" sz="1800" dirty="0"/>
              <a:t>Sākot no šīs vietas, šablonu varat brīvi izmantot – ievietot tekstu vai attēlus, vai grafikus utt.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1353" y="1583026"/>
            <a:ext cx="7981950" cy="464428"/>
          </a:xfrm>
        </p:spPr>
        <p:txBody>
          <a:bodyPr>
            <a:normAutofit/>
          </a:bodyPr>
          <a:lstStyle/>
          <a:p>
            <a:r>
              <a:rPr lang="lv-LV" sz="1800" dirty="0"/>
              <a:t>Obligāts lauks: Autori, Autoru </a:t>
            </a:r>
            <a:r>
              <a:rPr lang="lv-LV" sz="1800" dirty="0" err="1"/>
              <a:t>afiliācijas</a:t>
            </a:r>
            <a:endParaRPr lang="lv-LV" sz="180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5384578" y="2559278"/>
            <a:ext cx="3427278" cy="2378254"/>
          </a:xfrm>
        </p:spPr>
        <p:txBody>
          <a:bodyPr/>
          <a:lstStyle/>
          <a:p>
            <a:r>
              <a:rPr lang="lv-LV" sz="1800" dirty="0" err="1"/>
              <a:t>You</a:t>
            </a:r>
            <a:r>
              <a:rPr lang="lv-LV" sz="1800" dirty="0"/>
              <a:t> </a:t>
            </a:r>
            <a:r>
              <a:rPr lang="lv-LV" sz="1800" dirty="0" err="1"/>
              <a:t>can</a:t>
            </a:r>
            <a:r>
              <a:rPr lang="lv-LV" sz="1800" dirty="0"/>
              <a:t> </a:t>
            </a:r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pictures</a:t>
            </a:r>
            <a:endParaRPr lang="en-LV" sz="1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85509" y="5632686"/>
            <a:ext cx="8017550" cy="1379229"/>
          </a:xfrm>
        </p:spPr>
        <p:txBody>
          <a:bodyPr>
            <a:normAutofit/>
          </a:bodyPr>
          <a:lstStyle/>
          <a:p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your</a:t>
            </a:r>
            <a:r>
              <a:rPr lang="lv-LV" sz="1800" dirty="0"/>
              <a:t> </a:t>
            </a:r>
            <a:r>
              <a:rPr lang="lv-LV" sz="1800" dirty="0" err="1"/>
              <a:t>text</a:t>
            </a:r>
            <a:endParaRPr lang="lv-LV" sz="1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785509" y="5196019"/>
            <a:ext cx="7999998" cy="276891"/>
          </a:xfrm>
        </p:spPr>
        <p:txBody>
          <a:bodyPr/>
          <a:lstStyle/>
          <a:p>
            <a:r>
              <a:rPr lang="lv-LV" sz="2000" dirty="0">
                <a:solidFill>
                  <a:srgbClr val="6CC2AC"/>
                </a:solidFill>
              </a:rPr>
              <a:t>Mērķis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820421" y="7753627"/>
            <a:ext cx="7987118" cy="1403566"/>
          </a:xfrm>
        </p:spPr>
        <p:txBody>
          <a:bodyPr>
            <a:normAutofit/>
          </a:bodyPr>
          <a:lstStyle/>
          <a:p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your</a:t>
            </a:r>
            <a:r>
              <a:rPr lang="lv-LV" sz="1800" dirty="0"/>
              <a:t> </a:t>
            </a:r>
            <a:r>
              <a:rPr lang="lv-LV" sz="1800" dirty="0" err="1"/>
              <a:t>text</a:t>
            </a:r>
            <a:endParaRPr lang="lv-LV" sz="18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813978" y="7271138"/>
            <a:ext cx="8012884" cy="322713"/>
          </a:xfrm>
        </p:spPr>
        <p:txBody>
          <a:bodyPr/>
          <a:lstStyle/>
          <a:p>
            <a:r>
              <a:rPr lang="lv-LV" sz="2000" dirty="0">
                <a:solidFill>
                  <a:srgbClr val="6CC2AC"/>
                </a:solidFill>
              </a:rPr>
              <a:t>Metodes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9"/>
          </p:nvPr>
        </p:nvSpPr>
        <p:spPr>
          <a:xfrm>
            <a:off x="9472500" y="2430765"/>
            <a:ext cx="8014736" cy="1607477"/>
          </a:xfrm>
        </p:spPr>
        <p:txBody>
          <a:bodyPr/>
          <a:lstStyle/>
          <a:p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your</a:t>
            </a:r>
            <a:r>
              <a:rPr lang="lv-LV" sz="1800" dirty="0"/>
              <a:t> </a:t>
            </a:r>
            <a:r>
              <a:rPr lang="lv-LV" sz="1800" dirty="0" err="1"/>
              <a:t>text</a:t>
            </a:r>
            <a:endParaRPr lang="lv-LV" sz="1800" dirty="0"/>
          </a:p>
          <a:p>
            <a:endParaRPr lang="lv-LV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0"/>
          </p:nvPr>
        </p:nvSpPr>
        <p:spPr>
          <a:xfrm>
            <a:off x="9454368" y="1935478"/>
            <a:ext cx="8051001" cy="322713"/>
          </a:xfrm>
        </p:spPr>
        <p:txBody>
          <a:bodyPr/>
          <a:lstStyle/>
          <a:p>
            <a:r>
              <a:rPr lang="lv-LV" sz="2000" dirty="0">
                <a:solidFill>
                  <a:srgbClr val="6CC2AC"/>
                </a:solidFill>
              </a:rPr>
              <a:t>Rezultāti</a:t>
            </a:r>
          </a:p>
        </p:txBody>
      </p:sp>
      <p:sp>
        <p:nvSpPr>
          <p:cNvPr id="13" name="Chart Placeholder 12"/>
          <p:cNvSpPr>
            <a:spLocks noGrp="1"/>
          </p:cNvSpPr>
          <p:nvPr>
            <p:ph type="chart" sz="quarter" idx="21"/>
          </p:nvPr>
        </p:nvSpPr>
        <p:spPr>
          <a:xfrm>
            <a:off x="9441816" y="4226780"/>
            <a:ext cx="8014073" cy="1833439"/>
          </a:xfrm>
        </p:spPr>
        <p:txBody>
          <a:bodyPr/>
          <a:lstStyle/>
          <a:p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your</a:t>
            </a:r>
            <a:r>
              <a:rPr lang="lv-LV" sz="1800" dirty="0"/>
              <a:t> </a:t>
            </a:r>
            <a:r>
              <a:rPr lang="lv-LV" sz="1800" dirty="0" err="1"/>
              <a:t>chart</a:t>
            </a:r>
            <a:r>
              <a:rPr lang="lv-LV" sz="1800" dirty="0"/>
              <a:t> </a:t>
            </a:r>
            <a:r>
              <a:rPr lang="lv-LV" sz="1800" dirty="0" err="1"/>
              <a:t>if</a:t>
            </a:r>
            <a:r>
              <a:rPr lang="lv-LV" sz="1800" dirty="0"/>
              <a:t> </a:t>
            </a:r>
            <a:r>
              <a:rPr lang="lv-LV" sz="1800" dirty="0" err="1"/>
              <a:t>required</a:t>
            </a:r>
            <a:endParaRPr lang="en-LV" sz="180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2"/>
          </p:nvPr>
        </p:nvSpPr>
        <p:spPr>
          <a:xfrm>
            <a:off x="9468829" y="6847055"/>
            <a:ext cx="8007964" cy="2310138"/>
          </a:xfrm>
        </p:spPr>
        <p:txBody>
          <a:bodyPr>
            <a:normAutofit/>
          </a:bodyPr>
          <a:lstStyle/>
          <a:p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your</a:t>
            </a:r>
            <a:r>
              <a:rPr lang="lv-LV" sz="1800" dirty="0"/>
              <a:t> </a:t>
            </a:r>
            <a:r>
              <a:rPr lang="lv-LV" sz="1800" dirty="0" err="1"/>
              <a:t>text</a:t>
            </a:r>
            <a:r>
              <a:rPr lang="lv-LV" sz="1800" dirty="0"/>
              <a:t> </a:t>
            </a:r>
            <a:r>
              <a:rPr lang="lv-LV" sz="1800" dirty="0" err="1"/>
              <a:t>or</a:t>
            </a:r>
            <a:r>
              <a:rPr lang="lv-LV" sz="1800" dirty="0"/>
              <a:t>..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9412910" y="6360150"/>
            <a:ext cx="8033070" cy="276891"/>
          </a:xfrm>
        </p:spPr>
        <p:txBody>
          <a:bodyPr/>
          <a:lstStyle/>
          <a:p>
            <a:r>
              <a:rPr lang="lv-LV" sz="2000" dirty="0">
                <a:solidFill>
                  <a:srgbClr val="6CC2AC"/>
                </a:solidFill>
              </a:rPr>
              <a:t>Secinājumi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6"/>
          </p:nvPr>
        </p:nvSpPr>
        <p:spPr>
          <a:xfrm>
            <a:off x="11258512" y="914465"/>
            <a:ext cx="1847808" cy="464428"/>
          </a:xfrm>
        </p:spPr>
        <p:txBody>
          <a:bodyPr/>
          <a:lstStyle/>
          <a:p>
            <a:endParaRPr lang="en-LV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1"/>
          </p:nvPr>
        </p:nvSpPr>
        <p:spPr>
          <a:xfrm flipV="1">
            <a:off x="785509" y="7664565"/>
            <a:ext cx="8000000" cy="6116"/>
          </a:xfrm>
        </p:spPr>
        <p:txBody>
          <a:bodyPr/>
          <a:lstStyle/>
          <a:p>
            <a:endParaRPr lang="lv-LV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3"/>
          </p:nvPr>
        </p:nvSpPr>
        <p:spPr>
          <a:xfrm flipV="1">
            <a:off x="794284" y="5546682"/>
            <a:ext cx="8000000" cy="6116"/>
          </a:xfrm>
        </p:spPr>
        <p:txBody>
          <a:bodyPr/>
          <a:lstStyle/>
          <a:p>
            <a:endParaRPr lang="lv-LV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4"/>
          </p:nvPr>
        </p:nvSpPr>
        <p:spPr>
          <a:xfrm flipV="1">
            <a:off x="845689" y="2294675"/>
            <a:ext cx="8000000" cy="6116"/>
          </a:xfrm>
        </p:spPr>
        <p:txBody>
          <a:bodyPr/>
          <a:lstStyle/>
          <a:p>
            <a:endParaRPr lang="lv-LV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35"/>
          </p:nvPr>
        </p:nvSpPr>
        <p:spPr>
          <a:xfrm>
            <a:off x="13397612" y="914025"/>
            <a:ext cx="1993376" cy="459082"/>
          </a:xfrm>
        </p:spPr>
        <p:txBody>
          <a:bodyPr/>
          <a:lstStyle/>
          <a:p>
            <a:endParaRPr lang="en-LV" dirty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36"/>
          </p:nvPr>
        </p:nvSpPr>
        <p:spPr>
          <a:xfrm>
            <a:off x="15682280" y="903886"/>
            <a:ext cx="1757687" cy="451842"/>
          </a:xfrm>
        </p:spPr>
        <p:txBody>
          <a:bodyPr/>
          <a:lstStyle/>
          <a:p>
            <a:endParaRPr lang="en-LV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F41972B-ECCA-4765-7809-40DC21A584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4526" y="1994299"/>
            <a:ext cx="7991787" cy="276891"/>
          </a:xfrm>
        </p:spPr>
        <p:txBody>
          <a:bodyPr/>
          <a:lstStyle/>
          <a:p>
            <a:r>
              <a:rPr lang="lv-LV" sz="2000" dirty="0">
                <a:solidFill>
                  <a:srgbClr val="6CC2AC"/>
                </a:solidFill>
              </a:rPr>
              <a:t>Aktualitāte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B937CE-56C6-40ED-8340-0C9209736B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2057" y="2284392"/>
            <a:ext cx="7998645" cy="60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92D0A58-036F-4EB4-B52D-23A89C7DE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0957" y="6743108"/>
            <a:ext cx="7998645" cy="6097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9320CCBB-FE25-5D23-0D60-C007C69E50C8}"/>
              </a:ext>
            </a:extLst>
          </p:cNvPr>
          <p:cNvSpPr txBox="1"/>
          <p:nvPr/>
        </p:nvSpPr>
        <p:spPr>
          <a:xfrm>
            <a:off x="14646166" y="11193517"/>
            <a:ext cx="184731" cy="32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70010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SU-COLOR-THEME">
      <a:dk1>
        <a:sysClr val="windowText" lastClr="000000"/>
      </a:dk1>
      <a:lt1>
        <a:sysClr val="window" lastClr="FFFFFF"/>
      </a:lt1>
      <a:dk2>
        <a:srgbClr val="C00000"/>
      </a:dk2>
      <a:lt2>
        <a:srgbClr val="F2F2F2"/>
      </a:lt2>
      <a:accent1>
        <a:srgbClr val="C00000"/>
      </a:accent1>
      <a:accent2>
        <a:srgbClr val="F58220"/>
      </a:accent2>
      <a:accent3>
        <a:srgbClr val="005BAA"/>
      </a:accent3>
      <a:accent4>
        <a:srgbClr val="FAA61A"/>
      </a:accent4>
      <a:accent5>
        <a:srgbClr val="7F7F7F"/>
      </a:accent5>
      <a:accent6>
        <a:srgbClr val="BCC7C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PD-1162-RSU_posters_2021_ENG-CONF-KNOWLEDGE [Read-Only]" id="{678ED790-E304-4421-8BA4-A90B479E70D4}" vid="{82554543-27BA-446D-B8C3-F128F01FD5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EAD4D6EA0CBC44B7BE43F22F15D5D5" ma:contentTypeVersion="16" ma:contentTypeDescription="Create a new document." ma:contentTypeScope="" ma:versionID="64fa1989e134aaa7ab719db0c336099d">
  <xsd:schema xmlns:xsd="http://www.w3.org/2001/XMLSchema" xmlns:xs="http://www.w3.org/2001/XMLSchema" xmlns:p="http://schemas.microsoft.com/office/2006/metadata/properties" xmlns:ns3="b0fbcc03-35b3-445f-b8ec-a7a370f733f1" xmlns:ns4="21d2cf3e-71f5-4732-9d9f-7e054fe97acd" targetNamespace="http://schemas.microsoft.com/office/2006/metadata/properties" ma:root="true" ma:fieldsID="b043b545acbb50bc38bbd9cf59b27476" ns3:_="" ns4:_="">
    <xsd:import namespace="b0fbcc03-35b3-445f-b8ec-a7a370f733f1"/>
    <xsd:import namespace="21d2cf3e-71f5-4732-9d9f-7e054fe97ac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_activity" minOccurs="0"/>
                <xsd:element ref="ns4:MediaServiceSearchProperties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Location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fbcc03-35b3-445f-b8ec-a7a370f733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d2cf3e-71f5-4732-9d9f-7e054fe97a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1d2cf3e-71f5-4732-9d9f-7e054fe97acd" xsi:nil="true"/>
  </documentManagement>
</p:properties>
</file>

<file path=customXml/itemProps1.xml><?xml version="1.0" encoding="utf-8"?>
<ds:datastoreItem xmlns:ds="http://schemas.openxmlformats.org/officeDocument/2006/customXml" ds:itemID="{C151D6A1-6277-4EBE-A39B-E1207C3566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fbcc03-35b3-445f-b8ec-a7a370f733f1"/>
    <ds:schemaRef ds:uri="21d2cf3e-71f5-4732-9d9f-7e054fe97a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4F32F9-39E5-485F-A215-A53047737F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7F0AAE-270B-4BA6-8D05-B7D7FE696954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b0fbcc03-35b3-445f-b8ec-a7a370f733f1"/>
    <ds:schemaRef ds:uri="21d2cf3e-71f5-4732-9d9f-7e054fe97acd"/>
    <ds:schemaRef ds:uri="http://purl.org/dc/dcmitype/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60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>RSU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 Seburda</dc:creator>
  <cp:lastModifiedBy>Līga Hartpenga</cp:lastModifiedBy>
  <cp:revision>22</cp:revision>
  <cp:lastPrinted>2019-02-11T09:14:46Z</cp:lastPrinted>
  <dcterms:created xsi:type="dcterms:W3CDTF">2021-04-16T14:02:33Z</dcterms:created>
  <dcterms:modified xsi:type="dcterms:W3CDTF">2025-10-17T11:24:20Z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2016-09-07T00:00:00Z</vt:filetime>
  </property>
  <property fmtid="{D5CDD505-2E9C-101B-9397-08002B2CF9AE}" pid="3" name="Creator">
    <vt:lpwstr>Adobe Illustrator CS6 (Macintosh)</vt:lpwstr>
  </property>
  <property fmtid="{D5CDD505-2E9C-101B-9397-08002B2CF9AE}" pid="4" name="LastSaved">
    <vt:filetime>2018-11-22T00:00:00Z</vt:filetime>
  </property>
  <property fmtid="{D5CDD505-2E9C-101B-9397-08002B2CF9AE}" pid="5" name="ContentTypeId">
    <vt:lpwstr>0x01010046EAD4D6EA0CBC44B7BE43F22F15D5D5</vt:lpwstr>
  </property>
</Properties>
</file>